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6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C1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17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98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326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839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335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888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715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82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053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766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935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806735">
            <a:off x="495216" y="4993708"/>
            <a:ext cx="3969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</a:t>
            </a:r>
            <a:endParaRPr lang="ru-RU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0240213">
            <a:off x="-24932" y="1493702"/>
            <a:ext cx="3969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СЧАСТЬЕ</a:t>
            </a:r>
            <a:endParaRPr lang="ru-RU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891695">
            <a:off x="4532276" y="972848"/>
            <a:ext cx="3969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</a:t>
            </a:r>
            <a:endParaRPr lang="ru-RU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0357986">
            <a:off x="5543484" y="2613442"/>
            <a:ext cx="3969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СЛАВА</a:t>
            </a:r>
            <a:endParaRPr lang="ru-RU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472347">
            <a:off x="4822861" y="4993707"/>
            <a:ext cx="3969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БОГАТСТВО</a:t>
            </a:r>
            <a:endParaRPr lang="ru-RU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7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75" b="66297"/>
          <a:stretch/>
        </p:blipFill>
        <p:spPr bwMode="auto">
          <a:xfrm>
            <a:off x="2799668" y="1916832"/>
            <a:ext cx="3234373" cy="3120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5" t="54946" r="-756" b="3898"/>
          <a:stretch/>
        </p:blipFill>
        <p:spPr>
          <a:xfrm rot="3487127">
            <a:off x="633382" y="4222751"/>
            <a:ext cx="2662093" cy="20464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5" t="54946" r="-756" b="3898"/>
          <a:stretch/>
        </p:blipFill>
        <p:spPr>
          <a:xfrm rot="2222730">
            <a:off x="3812835" y="-104168"/>
            <a:ext cx="2428652" cy="18670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5" t="54946" r="-756" b="3898"/>
          <a:stretch/>
        </p:blipFill>
        <p:spPr>
          <a:xfrm rot="4258609">
            <a:off x="320393" y="498789"/>
            <a:ext cx="2775481" cy="213363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5" t="54946" r="-756" b="3898"/>
          <a:stretch/>
        </p:blipFill>
        <p:spPr>
          <a:xfrm>
            <a:off x="6179512" y="1446048"/>
            <a:ext cx="2801484" cy="21536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5" t="54946" r="-756" b="3898"/>
          <a:stretch/>
        </p:blipFill>
        <p:spPr>
          <a:xfrm rot="1322457">
            <a:off x="4885045" y="4487824"/>
            <a:ext cx="2842322" cy="21850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00943" y="3058794"/>
            <a:ext cx="1987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B050"/>
                </a:solidFill>
              </a:rPr>
              <a:t>ПЯТЬ</a:t>
            </a:r>
            <a:endParaRPr lang="ru-RU" sz="6000" b="1" dirty="0">
              <a:solidFill>
                <a:srgbClr val="00B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725851">
            <a:off x="1028891" y="5058771"/>
            <a:ext cx="2029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</a:rPr>
              <a:t>ПЯТАК</a:t>
            </a:r>
            <a:endParaRPr lang="ru-RU" sz="4000" b="1" dirty="0">
              <a:solidFill>
                <a:srgbClr val="00B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20373621">
            <a:off x="5184592" y="5306911"/>
            <a:ext cx="2576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</a:rPr>
              <a:t>ПЯТЁРОЧКА</a:t>
            </a:r>
            <a:endParaRPr lang="ru-RU" sz="3600" b="1" dirty="0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920852">
            <a:off x="308585" y="1273417"/>
            <a:ext cx="29482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</a:rPr>
              <a:t>ПЯТИ-</a:t>
            </a:r>
          </a:p>
          <a:p>
            <a:pPr algn="ctr"/>
            <a:r>
              <a:rPr lang="ru-RU" sz="3200" b="1" dirty="0" smtClean="0">
                <a:solidFill>
                  <a:srgbClr val="00B050"/>
                </a:solidFill>
              </a:rPr>
              <a:t>ЭТАЖНЫЙ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49632" y="595917"/>
            <a:ext cx="2029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</a:rPr>
              <a:t>ПЯТЫЙ</a:t>
            </a:r>
            <a:endParaRPr lang="ru-RU" sz="4000" b="1" dirty="0">
              <a:solidFill>
                <a:srgbClr val="00B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9467398">
            <a:off x="6514656" y="2199695"/>
            <a:ext cx="2490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</a:rPr>
              <a:t>УПЯТЕРИТЬ</a:t>
            </a:r>
            <a:endParaRPr lang="ru-RU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41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24944"/>
            <a:ext cx="2016223" cy="1704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6817">
            <a:off x="5512621" y="3814296"/>
            <a:ext cx="1428774" cy="1207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1840" flipH="1">
            <a:off x="4649718" y="2300799"/>
            <a:ext cx="963542" cy="81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0" y="764702"/>
            <a:ext cx="923188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Магический квадрат</a:t>
            </a:r>
          </a:p>
        </p:txBody>
      </p:sp>
    </p:spTree>
    <p:extLst>
      <p:ext uri="{BB962C8B-B14F-4D97-AF65-F5344CB8AC3E}">
        <p14:creationId xmlns:p14="http://schemas.microsoft.com/office/powerpoint/2010/main" val="250994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9"/>
          <p:cNvGrpSpPr>
            <a:grpSpLocks/>
          </p:cNvGrpSpPr>
          <p:nvPr/>
        </p:nvGrpSpPr>
        <p:grpSpPr bwMode="auto">
          <a:xfrm>
            <a:off x="1863255" y="360101"/>
            <a:ext cx="5300910" cy="3960440"/>
            <a:chOff x="5488332" y="2544743"/>
            <a:chExt cx="1727425" cy="1727443"/>
          </a:xfrm>
        </p:grpSpPr>
        <p:grpSp>
          <p:nvGrpSpPr>
            <p:cNvPr id="4" name="Группа 39"/>
            <p:cNvGrpSpPr>
              <a:grpSpLocks/>
            </p:cNvGrpSpPr>
            <p:nvPr/>
          </p:nvGrpSpPr>
          <p:grpSpPr bwMode="auto">
            <a:xfrm>
              <a:off x="5488332" y="2544743"/>
              <a:ext cx="1727425" cy="576343"/>
              <a:chOff x="395536" y="1621749"/>
              <a:chExt cx="1727425" cy="576343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395536" y="1621749"/>
                <a:ext cx="576337" cy="576343"/>
              </a:xfrm>
              <a:prstGeom prst="rect">
                <a:avLst/>
              </a:prstGeom>
              <a:ln w="12700"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dirty="0">
                  <a:ln>
                    <a:solidFill>
                      <a:srgbClr val="FFFF00"/>
                    </a:solidFill>
                  </a:ln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71873" y="1621749"/>
                <a:ext cx="576338" cy="57634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1548211" y="1621749"/>
                <a:ext cx="574750" cy="57634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Группа 45"/>
            <p:cNvGrpSpPr>
              <a:grpSpLocks/>
            </p:cNvGrpSpPr>
            <p:nvPr/>
          </p:nvGrpSpPr>
          <p:grpSpPr bwMode="auto">
            <a:xfrm>
              <a:off x="5488332" y="3121086"/>
              <a:ext cx="1727425" cy="576344"/>
              <a:chOff x="395536" y="1622028"/>
              <a:chExt cx="1727425" cy="576344"/>
            </a:xfrm>
          </p:grpSpPr>
          <p:sp>
            <p:nvSpPr>
              <p:cNvPr id="48" name="Прямоугольник 47"/>
              <p:cNvSpPr/>
              <p:nvPr/>
            </p:nvSpPr>
            <p:spPr>
              <a:xfrm>
                <a:off x="971873" y="1622028"/>
                <a:ext cx="576338" cy="576344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1548211" y="1622028"/>
                <a:ext cx="574750" cy="576344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395536" y="1622028"/>
                <a:ext cx="576337" cy="576344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" name="Группа 51"/>
            <p:cNvGrpSpPr>
              <a:grpSpLocks/>
            </p:cNvGrpSpPr>
            <p:nvPr/>
          </p:nvGrpSpPr>
          <p:grpSpPr bwMode="auto">
            <a:xfrm>
              <a:off x="5488332" y="3697430"/>
              <a:ext cx="1727425" cy="574756"/>
              <a:chOff x="395536" y="1622308"/>
              <a:chExt cx="1727425" cy="574756"/>
            </a:xfrm>
          </p:grpSpPr>
          <p:sp>
            <p:nvSpPr>
              <p:cNvPr id="53" name="Прямоугольник 52"/>
              <p:cNvSpPr/>
              <p:nvPr/>
            </p:nvSpPr>
            <p:spPr>
              <a:xfrm>
                <a:off x="395536" y="1622308"/>
                <a:ext cx="576337" cy="574756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71873" y="1622308"/>
                <a:ext cx="576338" cy="574756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1548211" y="1622308"/>
                <a:ext cx="574750" cy="574756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2198746" y="4666566"/>
            <a:ext cx="2382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верное утверждение</a:t>
            </a:r>
            <a:endParaRPr lang="ru-RU" sz="2400" b="1" dirty="0"/>
          </a:p>
        </p:txBody>
      </p:sp>
      <p:sp>
        <p:nvSpPr>
          <p:cNvPr id="112" name="TextBox 111"/>
          <p:cNvSpPr txBox="1"/>
          <p:nvPr/>
        </p:nvSpPr>
        <p:spPr>
          <a:xfrm>
            <a:off x="2131433" y="5748410"/>
            <a:ext cx="2382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неверное утверждение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463441" y="721262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1</a:t>
            </a:r>
            <a:endParaRPr lang="ru-RU" sz="3600" b="1" dirty="0"/>
          </a:p>
        </p:txBody>
      </p:sp>
      <p:sp>
        <p:nvSpPr>
          <p:cNvPr id="113" name="TextBox 112"/>
          <p:cNvSpPr txBox="1"/>
          <p:nvPr/>
        </p:nvSpPr>
        <p:spPr>
          <a:xfrm>
            <a:off x="2413168" y="2079817"/>
            <a:ext cx="894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4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4085227" y="3301106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8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4133276" y="2090502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5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5972364" y="721262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3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5876703" y="3301105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9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747" y="660251"/>
            <a:ext cx="1026154" cy="84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47" y="4615354"/>
            <a:ext cx="9382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976" y="3240095"/>
            <a:ext cx="9382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597" y="3301105"/>
            <a:ext cx="971755" cy="79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896" y="5371711"/>
            <a:ext cx="1622425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448" y="3240097"/>
            <a:ext cx="9445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" name="Рисунок 1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860" y="281821"/>
            <a:ext cx="1630357" cy="16303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048" y="2000633"/>
            <a:ext cx="971489" cy="7927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976" y="1653434"/>
            <a:ext cx="1520466" cy="1520466"/>
          </a:xfrm>
          <a:prstGeom prst="rect">
            <a:avLst/>
          </a:prstGeom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124" y="3177623"/>
            <a:ext cx="1029337" cy="84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4081662" y="705167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2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5850256" y="2073835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6</a:t>
            </a:r>
            <a:endParaRPr lang="ru-RU" sz="3600" b="1" dirty="0"/>
          </a:p>
        </p:txBody>
      </p:sp>
      <p:pic>
        <p:nvPicPr>
          <p:cNvPr id="123" name="Рисунок 1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30" y="305492"/>
            <a:ext cx="1744113" cy="1744113"/>
          </a:xfrm>
          <a:prstGeom prst="rect">
            <a:avLst/>
          </a:prstGeom>
        </p:spPr>
      </p:pic>
      <p:pic>
        <p:nvPicPr>
          <p:cNvPr id="121" name="Рисунок 1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808" y="1581821"/>
            <a:ext cx="1630357" cy="163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0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2" grpId="0"/>
      <p:bldP spid="14" grpId="0"/>
      <p:bldP spid="113" grpId="0"/>
      <p:bldP spid="115" grpId="0"/>
      <p:bldP spid="116" grpId="0"/>
      <p:bldP spid="118" grpId="0"/>
      <p:bldP spid="120" grpId="0"/>
      <p:bldP spid="126" grpId="0"/>
      <p:bldP spid="1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m2-tub-ru.yandex.net/i?id=c086330f4bde2d1ade83da8d8ae9c034&amp;n=33&amp;h=215&amp;w=2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68" y="476672"/>
            <a:ext cx="1728192" cy="18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fotodes.ru/upload/img13364273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0" t="16863" r="16169" b="12263"/>
          <a:stretch/>
        </p:blipFill>
        <p:spPr bwMode="auto">
          <a:xfrm>
            <a:off x="6001167" y="551849"/>
            <a:ext cx="1783269" cy="182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ic.pics.livejournal.com/achert/23986575/110510/110510_6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1" t="7450" r="18915" b="3725"/>
          <a:stretch/>
        </p:blipFill>
        <p:spPr bwMode="auto">
          <a:xfrm>
            <a:off x="894224" y="3717031"/>
            <a:ext cx="1762279" cy="176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otvet.imgsmail.ru/download/42258017_0dee65473fd1b0a242ac229422e3109e_8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2" t="30434" b="4071"/>
          <a:stretch/>
        </p:blipFill>
        <p:spPr bwMode="auto">
          <a:xfrm>
            <a:off x="6004394" y="3660095"/>
            <a:ext cx="2103467" cy="188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90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55576" y="404665"/>
            <a:ext cx="7772400" cy="1152128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7344816" cy="223224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1. Страница 43, выучить правило. Написать мини – сочинение «Мой режим дня»</a:t>
            </a:r>
          </a:p>
          <a:p>
            <a:pPr algn="l"/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2. Страница 43, выучить правило. Упражнение 397.</a:t>
            </a:r>
          </a:p>
          <a:p>
            <a:pPr marL="514350" indent="-514350" algn="l">
              <a:buAutoNum type="arabicPeriod"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57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55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heholyweb.com/wp-content/uploads/2016/08/arthur-schopenhau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3"/>
          <a:stretch/>
        </p:blipFill>
        <p:spPr bwMode="auto">
          <a:xfrm>
            <a:off x="186408" y="711603"/>
            <a:ext cx="4011413" cy="478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90925" y="700871"/>
            <a:ext cx="477356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«Девять десятых</a:t>
            </a:r>
          </a:p>
          <a:p>
            <a:pPr algn="ctr"/>
            <a:r>
              <a:rPr lang="ru-RU" sz="4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нашего счастья </a:t>
            </a:r>
          </a:p>
          <a:p>
            <a:pPr algn="ctr"/>
            <a:r>
              <a:rPr lang="ru-RU" sz="4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зависит от здоровья»</a:t>
            </a:r>
          </a:p>
          <a:p>
            <a:pPr algn="ctr"/>
            <a:endParaRPr lang="ru-RU" sz="4400" b="1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Артур Шопенгауэр</a:t>
            </a:r>
            <a:endParaRPr lang="ru-RU" sz="40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27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ребус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38" y="109528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ребус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ребус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ребусы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3" descr="ребусы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ребусы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302" y="1095285"/>
            <a:ext cx="1901825" cy="190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238" y="805067"/>
            <a:ext cx="2354213" cy="2234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85573" y="160338"/>
            <a:ext cx="8780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,,</a:t>
            </a:r>
            <a:endParaRPr lang="ru-RU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8" name="Picture 20" descr="ребус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3423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ребус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10651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99864" y="4452975"/>
            <a:ext cx="8780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,,</a:t>
            </a:r>
            <a:endParaRPr lang="ru-RU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24620" y="2776844"/>
            <a:ext cx="12817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78" name="Picture 30" descr="http://img1.liveinternet.ru/images/attach/c/2/64/200/64200983_1284869600_0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620" y="3384106"/>
            <a:ext cx="2058689" cy="277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950884" y="2636912"/>
            <a:ext cx="12817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80" name="Picture 32" descr="ребус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8589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90" y="3726930"/>
            <a:ext cx="2431741" cy="243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451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620688"/>
            <a:ext cx="79928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за         рублей не купишь.</a:t>
            </a:r>
          </a:p>
          <a:p>
            <a:endParaRPr lang="ru-RU" sz="1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Поддайся                  боли да сляг – наживёшь другую.</a:t>
            </a:r>
          </a:p>
          <a:p>
            <a:endParaRPr lang="ru-RU" sz="10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             недугов лечит.</a:t>
            </a:r>
          </a:p>
          <a:p>
            <a:endParaRPr lang="ru-RU" sz="10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Баня –                 мать.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92980" y="639612"/>
            <a:ext cx="918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0506" y="1453952"/>
            <a:ext cx="1644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первой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5826" y="2852936"/>
            <a:ext cx="1190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7944" y="3733794"/>
            <a:ext cx="1640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вторая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65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099" y="2492896"/>
            <a:ext cx="47521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   (рублей)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   (недугов)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четыре  (футболиста)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тридцать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два  (спортсмена)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70289" y="2499914"/>
            <a:ext cx="37444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 (боли)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 (мать)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третье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(место)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сорок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пятый  (день)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603739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СКОЛЬКО?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0925" y="603739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КАКОЙ?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484784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4088" y="1484784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100" y="4941168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КОЛИЧЕСТВЕННЫЕ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0289" y="4929660"/>
            <a:ext cx="3964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ПОРЯДКОВЫЕ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96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рядка с пингвином. Физкультминутка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48679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2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.gazeta.ru/files3/909/5899909/TASS_6408503-pic510-510x340-68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9699"/>
            <a:ext cx="5076562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infovoronezh.ru/images/News/38180478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59" y="3635271"/>
            <a:ext cx="4212258" cy="2948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varmavire.net/foto/03.04.2014_og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29" y="3724344"/>
            <a:ext cx="4324578" cy="2770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65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ochi2014.zlatschool90.edusite.ru/images/pr201402231824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377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85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laying-field.ru/img/2015/052209/37423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615134" cy="663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98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140</Words>
  <Application>Microsoft Office PowerPoint</Application>
  <PresentationFormat>Экран (4:3)</PresentationFormat>
  <Paragraphs>66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Work</dc:creator>
  <cp:lastModifiedBy>Work</cp:lastModifiedBy>
  <cp:revision>57</cp:revision>
  <dcterms:created xsi:type="dcterms:W3CDTF">2017-01-16T17:48:07Z</dcterms:created>
  <dcterms:modified xsi:type="dcterms:W3CDTF">2017-01-22T20:12:33Z</dcterms:modified>
</cp:coreProperties>
</file>