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1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382000" cy="44196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Внимание!</a:t>
            </a:r>
            <a:br>
              <a:rPr lang="ru-RU" sz="3600" dirty="0" smtClean="0"/>
            </a:br>
            <a:r>
              <a:rPr lang="ru-RU" sz="3600" dirty="0" smtClean="0"/>
              <a:t>10 апреля в 18.00 во Дворце культуры  </a:t>
            </a:r>
            <a:br>
              <a:rPr lang="ru-RU" sz="3600" dirty="0" smtClean="0"/>
            </a:br>
            <a:r>
              <a:rPr lang="ru-RU" sz="3600" dirty="0" smtClean="0"/>
              <a:t>нашего города </a:t>
            </a:r>
            <a:br>
              <a:rPr lang="ru-RU" sz="3600" dirty="0" smtClean="0"/>
            </a:br>
            <a:r>
              <a:rPr lang="ru-RU" sz="3600" dirty="0" smtClean="0"/>
              <a:t>состоится спектакль по книге </a:t>
            </a:r>
            <a:br>
              <a:rPr lang="ru-RU" sz="3600" dirty="0" smtClean="0"/>
            </a:br>
            <a:r>
              <a:rPr lang="ru-RU" sz="3600" dirty="0" smtClean="0"/>
              <a:t>известного писателя.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Вход бесплатный.</a:t>
            </a:r>
            <a:br>
              <a:rPr lang="ru-RU" sz="3600" dirty="0" smtClean="0"/>
            </a:br>
            <a:r>
              <a:rPr lang="ru-RU" sz="3600" dirty="0" smtClean="0"/>
              <a:t>Приглашаем всех желающих.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588da.com/data/569a32de5f7ad.jpg"/>
          <p:cNvPicPr>
            <a:picLocks noChangeAspect="1" noChangeArrowheads="1"/>
          </p:cNvPicPr>
          <p:nvPr/>
        </p:nvPicPr>
        <p:blipFill>
          <a:blip r:embed="rId2" cstate="print"/>
          <a:srcRect t="8563"/>
          <a:stretch>
            <a:fillRect/>
          </a:stretch>
        </p:blipFill>
        <p:spPr bwMode="auto">
          <a:xfrm>
            <a:off x="304800" y="457200"/>
            <a:ext cx="8555806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vpressa.ru/p/104174/104174.jpg"/>
          <p:cNvPicPr>
            <a:picLocks noChangeAspect="1" noChangeArrowheads="1"/>
          </p:cNvPicPr>
          <p:nvPr/>
        </p:nvPicPr>
        <p:blipFill>
          <a:blip r:embed="rId2" cstate="print"/>
          <a:srcRect l="25143" r="22286"/>
          <a:stretch>
            <a:fillRect/>
          </a:stretch>
        </p:blipFill>
        <p:spPr bwMode="auto">
          <a:xfrm>
            <a:off x="1752600" y="381000"/>
            <a:ext cx="5029200" cy="5534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edia.pskovlive.ru/files/2010-11-17_17-07-59_752767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6477000" cy="5629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up-veles.ru/userfiles/gallery/big/cows/korova_kazah_bez_rog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467600" cy="5511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hotos.lifeisphoto.ru/96/0/960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572500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2016223" cy="170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6817">
            <a:off x="5512621" y="3814296"/>
            <a:ext cx="1428774" cy="120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61840" flipH="1">
            <a:off x="4649718" y="2300799"/>
            <a:ext cx="963542" cy="81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0" y="764702"/>
            <a:ext cx="9231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Магический квадрат</a:t>
            </a:r>
          </a:p>
        </p:txBody>
      </p:sp>
    </p:spTree>
    <p:extLst>
      <p:ext uri="{BB962C8B-B14F-4D97-AF65-F5344CB8AC3E}">
        <p14:creationId xmlns:p14="http://schemas.microsoft.com/office/powerpoint/2010/main" xmlns="" val="19994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/>
          <p:cNvSpPr/>
          <p:nvPr/>
        </p:nvSpPr>
        <p:spPr bwMode="auto">
          <a:xfrm>
            <a:off x="5508104" y="1196752"/>
            <a:ext cx="720080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3" name="Овал 132"/>
          <p:cNvSpPr/>
          <p:nvPr/>
        </p:nvSpPr>
        <p:spPr>
          <a:xfrm>
            <a:off x="5578475" y="6092825"/>
            <a:ext cx="2881957" cy="406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>
                <a:solidFill>
                  <a:srgbClr val="FFFF00"/>
                </a:solidFill>
              </a:rPr>
              <a:t>Ответ готов</a:t>
            </a:r>
            <a:endParaRPr lang="ru-RU" b="1" i="1" dirty="0">
              <a:solidFill>
                <a:srgbClr val="FFFF00"/>
              </a:solidFill>
            </a:endParaRPr>
          </a:p>
        </p:txBody>
      </p:sp>
      <p:grpSp>
        <p:nvGrpSpPr>
          <p:cNvPr id="2" name="Группа 69"/>
          <p:cNvGrpSpPr>
            <a:grpSpLocks/>
          </p:cNvGrpSpPr>
          <p:nvPr/>
        </p:nvGrpSpPr>
        <p:grpSpPr bwMode="auto">
          <a:xfrm>
            <a:off x="5484813" y="2544763"/>
            <a:ext cx="2870200" cy="2914650"/>
            <a:chOff x="5488332" y="2544743"/>
            <a:chExt cx="2870573" cy="2915059"/>
          </a:xfrm>
        </p:grpSpPr>
        <p:grpSp>
          <p:nvGrpSpPr>
            <p:cNvPr id="4" name="Группа 39"/>
            <p:cNvGrpSpPr>
              <a:grpSpLocks/>
            </p:cNvGrpSpPr>
            <p:nvPr/>
          </p:nvGrpSpPr>
          <p:grpSpPr bwMode="auto">
            <a:xfrm>
              <a:off x="5488332" y="2544743"/>
              <a:ext cx="2870573" cy="576064"/>
              <a:chOff x="395536" y="1621749"/>
              <a:chExt cx="2870573" cy="576064"/>
            </a:xfrm>
          </p:grpSpPr>
          <p:sp>
            <p:nvSpPr>
              <p:cNvPr id="41" name="Прямоугольник 40"/>
              <p:cNvSpPr/>
              <p:nvPr/>
            </p:nvSpPr>
            <p:spPr>
              <a:xfrm>
                <a:off x="395536" y="1621749"/>
                <a:ext cx="576337" cy="5763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71873" y="1621749"/>
                <a:ext cx="576338" cy="5763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1548211" y="1621749"/>
                <a:ext cx="574750" cy="5763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2113434" y="1621749"/>
                <a:ext cx="576337" cy="5763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2689771" y="1621749"/>
                <a:ext cx="576338" cy="5763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grpSp>
          <p:nvGrpSpPr>
            <p:cNvPr id="5" name="Группа 45"/>
            <p:cNvGrpSpPr>
              <a:grpSpLocks/>
            </p:cNvGrpSpPr>
            <p:nvPr/>
          </p:nvGrpSpPr>
          <p:grpSpPr bwMode="auto">
            <a:xfrm>
              <a:off x="5488332" y="3120807"/>
              <a:ext cx="2870573" cy="576064"/>
              <a:chOff x="395536" y="1621749"/>
              <a:chExt cx="2870573" cy="57606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95536" y="1622028"/>
                <a:ext cx="576337" cy="5763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971873" y="1622028"/>
                <a:ext cx="576338" cy="5763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1548211" y="1622028"/>
                <a:ext cx="574750" cy="5763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113434" y="1622028"/>
                <a:ext cx="576337" cy="5763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2689771" y="1622028"/>
                <a:ext cx="576338" cy="5763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grpSp>
          <p:nvGrpSpPr>
            <p:cNvPr id="6" name="Группа 51"/>
            <p:cNvGrpSpPr>
              <a:grpSpLocks/>
            </p:cNvGrpSpPr>
            <p:nvPr/>
          </p:nvGrpSpPr>
          <p:grpSpPr bwMode="auto">
            <a:xfrm>
              <a:off x="5488332" y="3696871"/>
              <a:ext cx="2870573" cy="576064"/>
              <a:chOff x="395536" y="1621749"/>
              <a:chExt cx="2870573" cy="57606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95536" y="1622308"/>
                <a:ext cx="576337" cy="5747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971873" y="1622308"/>
                <a:ext cx="576338" cy="5747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1548211" y="1622308"/>
                <a:ext cx="574750" cy="5747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113434" y="1622308"/>
                <a:ext cx="576337" cy="5747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2689771" y="1622308"/>
                <a:ext cx="576338" cy="5747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grpSp>
          <p:nvGrpSpPr>
            <p:cNvPr id="7" name="Группа 57"/>
            <p:cNvGrpSpPr>
              <a:grpSpLocks/>
            </p:cNvGrpSpPr>
            <p:nvPr/>
          </p:nvGrpSpPr>
          <p:grpSpPr bwMode="auto">
            <a:xfrm>
              <a:off x="5488332" y="4285859"/>
              <a:ext cx="2870573" cy="576064"/>
              <a:chOff x="395536" y="1621749"/>
              <a:chExt cx="2870573" cy="576064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395536" y="1622364"/>
                <a:ext cx="576337" cy="5747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971873" y="1622364"/>
                <a:ext cx="576338" cy="5747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1548211" y="1622364"/>
                <a:ext cx="574750" cy="5747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2113434" y="1622364"/>
                <a:ext cx="576337" cy="5747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2689771" y="1622364"/>
                <a:ext cx="576338" cy="5747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  <p:grpSp>
          <p:nvGrpSpPr>
            <p:cNvPr id="8" name="Группа 63"/>
            <p:cNvGrpSpPr>
              <a:grpSpLocks/>
            </p:cNvGrpSpPr>
            <p:nvPr/>
          </p:nvGrpSpPr>
          <p:grpSpPr bwMode="auto">
            <a:xfrm>
              <a:off x="5488332" y="4883738"/>
              <a:ext cx="2870573" cy="576064"/>
              <a:chOff x="395536" y="1621749"/>
              <a:chExt cx="2870573" cy="576064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395536" y="1621469"/>
                <a:ext cx="576337" cy="5763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971873" y="1621469"/>
                <a:ext cx="576338" cy="5763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1548211" y="1621469"/>
                <a:ext cx="574750" cy="5763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2113434" y="1621469"/>
                <a:ext cx="576337" cy="5763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2689771" y="1621469"/>
                <a:ext cx="576338" cy="5763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</p:grpSp>
      </p:grpSp>
      <p:sp>
        <p:nvSpPr>
          <p:cNvPr id="97" name="Прямоугольник 96"/>
          <p:cNvSpPr/>
          <p:nvPr/>
        </p:nvSpPr>
        <p:spPr>
          <a:xfrm>
            <a:off x="5508104" y="2564904"/>
            <a:ext cx="554559" cy="5561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062663" y="2544763"/>
            <a:ext cx="576262" cy="5762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638925" y="2544763"/>
            <a:ext cx="576263" cy="5762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205663" y="2544763"/>
            <a:ext cx="576262" cy="5762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781925" y="2544763"/>
            <a:ext cx="574675" cy="5762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486400" y="3121025"/>
            <a:ext cx="576263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062663" y="3121025"/>
            <a:ext cx="576262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638925" y="3121025"/>
            <a:ext cx="576263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205663" y="3121025"/>
            <a:ext cx="576262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781925" y="3121025"/>
            <a:ext cx="574675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10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486400" y="3697288"/>
            <a:ext cx="576263" cy="5762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11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062663" y="3697288"/>
            <a:ext cx="576262" cy="5762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12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6638925" y="3697288"/>
            <a:ext cx="576263" cy="5762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13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205663" y="3697288"/>
            <a:ext cx="576262" cy="5762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14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781925" y="3697288"/>
            <a:ext cx="574675" cy="5762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15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486400" y="4286250"/>
            <a:ext cx="576263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16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062663" y="4286250"/>
            <a:ext cx="576262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17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6638925" y="4286250"/>
            <a:ext cx="576263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18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205663" y="4286250"/>
            <a:ext cx="576262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19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7781925" y="4286250"/>
            <a:ext cx="574675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20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486400" y="4883150"/>
            <a:ext cx="576263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21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062663" y="4883150"/>
            <a:ext cx="576262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22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638925" y="4883150"/>
            <a:ext cx="576263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23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205663" y="4883150"/>
            <a:ext cx="576262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24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781925" y="4883150"/>
            <a:ext cx="574675" cy="576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</a:rPr>
              <a:t>25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7331075" y="5003800"/>
            <a:ext cx="325438" cy="334963"/>
          </a:xfrm>
          <a:prstGeom prst="star5">
            <a:avLst/>
          </a:prstGeom>
          <a:solidFill>
            <a:srgbClr val="FFFF00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" name="5-конечная звезда 101"/>
          <p:cNvSpPr/>
          <p:nvPr/>
        </p:nvSpPr>
        <p:spPr>
          <a:xfrm>
            <a:off x="7904163" y="3149600"/>
            <a:ext cx="325437" cy="333375"/>
          </a:xfrm>
          <a:prstGeom prst="star5">
            <a:avLst/>
          </a:prstGeom>
          <a:solidFill>
            <a:srgbClr val="FFFF00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" name="5-конечная звезда 102"/>
          <p:cNvSpPr/>
          <p:nvPr/>
        </p:nvSpPr>
        <p:spPr>
          <a:xfrm>
            <a:off x="6186488" y="4392613"/>
            <a:ext cx="325437" cy="333375"/>
          </a:xfrm>
          <a:prstGeom prst="star5">
            <a:avLst/>
          </a:prstGeom>
          <a:solidFill>
            <a:srgbClr val="FFFF00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4" name="5-конечная звезда 103"/>
          <p:cNvSpPr/>
          <p:nvPr/>
        </p:nvSpPr>
        <p:spPr>
          <a:xfrm>
            <a:off x="6764338" y="2678113"/>
            <a:ext cx="325437" cy="334962"/>
          </a:xfrm>
          <a:prstGeom prst="star5">
            <a:avLst/>
          </a:prstGeom>
          <a:solidFill>
            <a:srgbClr val="FFFF00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" name="5-конечная звезда 104"/>
          <p:cNvSpPr/>
          <p:nvPr/>
        </p:nvSpPr>
        <p:spPr>
          <a:xfrm>
            <a:off x="6186488" y="3817938"/>
            <a:ext cx="325437" cy="333375"/>
          </a:xfrm>
          <a:prstGeom prst="star5">
            <a:avLst/>
          </a:prstGeom>
          <a:solidFill>
            <a:srgbClr val="FFFF00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" name="5-конечная звезда 105"/>
          <p:cNvSpPr/>
          <p:nvPr/>
        </p:nvSpPr>
        <p:spPr>
          <a:xfrm>
            <a:off x="5578475" y="3763963"/>
            <a:ext cx="323850" cy="334962"/>
          </a:xfrm>
          <a:prstGeom prst="star5">
            <a:avLst/>
          </a:prstGeom>
          <a:solidFill>
            <a:srgbClr val="FFFF00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7" name="5-конечная звезда 106"/>
          <p:cNvSpPr/>
          <p:nvPr/>
        </p:nvSpPr>
        <p:spPr>
          <a:xfrm>
            <a:off x="5600455" y="5003800"/>
            <a:ext cx="325438" cy="334963"/>
          </a:xfrm>
          <a:prstGeom prst="star5">
            <a:avLst/>
          </a:prstGeom>
          <a:solidFill>
            <a:srgbClr val="FFFF00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8" name="5-конечная звезда 107"/>
          <p:cNvSpPr/>
          <p:nvPr/>
        </p:nvSpPr>
        <p:spPr>
          <a:xfrm>
            <a:off x="7907338" y="4406900"/>
            <a:ext cx="323850" cy="333375"/>
          </a:xfrm>
          <a:prstGeom prst="star5">
            <a:avLst/>
          </a:prstGeom>
          <a:solidFill>
            <a:srgbClr val="FFFF00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9" name="5-конечная звезда 108"/>
          <p:cNvSpPr/>
          <p:nvPr/>
        </p:nvSpPr>
        <p:spPr>
          <a:xfrm>
            <a:off x="6762750" y="3817938"/>
            <a:ext cx="323850" cy="333375"/>
          </a:xfrm>
          <a:prstGeom prst="star5">
            <a:avLst/>
          </a:prstGeom>
          <a:solidFill>
            <a:srgbClr val="FFFF00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0" name="5-конечная звезда 109"/>
          <p:cNvSpPr/>
          <p:nvPr/>
        </p:nvSpPr>
        <p:spPr>
          <a:xfrm>
            <a:off x="5600456" y="2678113"/>
            <a:ext cx="325437" cy="334962"/>
          </a:xfrm>
          <a:prstGeom prst="star5">
            <a:avLst/>
          </a:prstGeom>
          <a:solidFill>
            <a:srgbClr val="FFFF00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5650821"/>
              </p:ext>
            </p:extLst>
          </p:nvPr>
        </p:nvGraphicFramePr>
        <p:xfrm>
          <a:off x="179512" y="188640"/>
          <a:ext cx="5112566" cy="643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7307"/>
                <a:gridCol w="1578526"/>
                <a:gridCol w="1866733"/>
              </a:tblGrid>
              <a:tr h="70498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   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город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пикалёво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проспект Чехова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Лев Николаевич толстой 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34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 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кошка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Мурка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озеро «</a:t>
                      </a:r>
                      <a:r>
                        <a:rPr lang="ru-RU" sz="16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байкал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 Театр «Юный зритель»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01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кинотеатр Космос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площадь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победы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19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берега Греции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34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улица Пушкина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сказка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Маленький принц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планета земля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34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 Повесть «Муму»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стихотворения </a:t>
                      </a:r>
                      <a:r>
                        <a:rPr lang="ru-RU" sz="16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пушкина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река  дон 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3439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река Нева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Михаил Лермонтов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Иван Лисицын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34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улица Жукова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стихи Есенина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 Газета «Вести»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343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Ладожское озеро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рассказ «Хирургия»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 село </a:t>
                      </a:r>
                      <a:r>
                        <a:rPr lang="ru-RU" sz="1600" b="1" baseline="0" dirty="0" err="1" smtClean="0">
                          <a:solidFill>
                            <a:srgbClr val="002060"/>
                          </a:solidFill>
                        </a:rPr>
                        <a:t>бородино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34399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</a:rPr>
                        <a:t> Журнал «Почемучка»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0" name="5-конечная звезда 69"/>
          <p:cNvSpPr/>
          <p:nvPr/>
        </p:nvSpPr>
        <p:spPr>
          <a:xfrm>
            <a:off x="5652120" y="1268760"/>
            <a:ext cx="397445" cy="432048"/>
          </a:xfrm>
          <a:prstGeom prst="star5">
            <a:avLst/>
          </a:prstGeom>
          <a:solidFill>
            <a:srgbClr val="FFFF00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6324600" y="1066800"/>
            <a:ext cx="2458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 нашли ошибку</a:t>
            </a:r>
            <a:endParaRPr lang="ru-RU" sz="2400" b="1" dirty="0"/>
          </a:p>
        </p:txBody>
      </p:sp>
      <p:sp>
        <p:nvSpPr>
          <p:cNvPr id="76" name="Прямоугольник 75"/>
          <p:cNvSpPr/>
          <p:nvPr/>
        </p:nvSpPr>
        <p:spPr bwMode="auto">
          <a:xfrm>
            <a:off x="5508104" y="332656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5" name="5-конечная звезда 74"/>
          <p:cNvSpPr/>
          <p:nvPr/>
        </p:nvSpPr>
        <p:spPr>
          <a:xfrm>
            <a:off x="5652120" y="404664"/>
            <a:ext cx="397445" cy="43204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B80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6400800" y="38100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нашли ошибку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xit" presetSubtype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xit" presetSubtype="1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72" grpId="0" animBg="1"/>
      <p:bldP spid="133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74" grpId="0"/>
      <p:bldP spid="76" grpId="0" animBg="1"/>
      <p:bldP spid="75" grpId="0" animBg="1"/>
      <p:bldP spid="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976344"/>
            <a:ext cx="8458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Сегодня на уроке я повторил....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Сегодня на уроке я узнал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Было трудно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Меня удивило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Мне захотелось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Я горжусь тем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оялся сказать слово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304800"/>
            <a:ext cx="2438400" cy="2514600"/>
          </a:xfrm>
          <a:prstGeom prst="rect">
            <a:avLst/>
          </a:prstGeom>
        </p:spPr>
      </p:pic>
      <p:pic>
        <p:nvPicPr>
          <p:cNvPr id="5" name="Рисунок 4" descr="мечтал о другом 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3505200"/>
            <a:ext cx="2667000" cy="2590800"/>
          </a:xfrm>
          <a:prstGeom prst="rect">
            <a:avLst/>
          </a:prstGeom>
        </p:spPr>
      </p:pic>
      <p:pic>
        <p:nvPicPr>
          <p:cNvPr id="6" name="Рисунок 5" descr="ничего не понял 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5400" y="3429000"/>
            <a:ext cx="2286000" cy="25690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304800"/>
            <a:ext cx="2438400" cy="25146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52800" y="304800"/>
            <a:ext cx="2438400" cy="25146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всё понял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0" y="457200"/>
            <a:ext cx="1981200" cy="2286000"/>
          </a:xfrm>
          <a:prstGeom prst="rect">
            <a:avLst/>
          </a:prstGeom>
        </p:spPr>
      </p:pic>
      <p:pic>
        <p:nvPicPr>
          <p:cNvPr id="3" name="Рисунок 2" descr="46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52800" y="228600"/>
            <a:ext cx="23622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4114800"/>
          </a:xfrm>
        </p:spPr>
        <p:txBody>
          <a:bodyPr>
            <a:normAutofit/>
          </a:bodyPr>
          <a:lstStyle/>
          <a:p>
            <a:r>
              <a:rPr lang="ru-RU" b="1" dirty="0" smtClean="0"/>
              <a:t>Домашнее задание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1) Составить рассказ о своей семье (6 – 7 предложений), используя имена собственные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620000" cy="297179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Внимание!</a:t>
            </a:r>
            <a:br>
              <a:rPr lang="ru-RU" sz="3600" dirty="0" smtClean="0"/>
            </a:br>
            <a:r>
              <a:rPr lang="ru-RU" sz="3600" dirty="0" smtClean="0"/>
              <a:t>10 апреля в 18.00 во Дворце культуры  </a:t>
            </a:r>
            <a:br>
              <a:rPr lang="ru-RU" sz="3600" dirty="0" smtClean="0"/>
            </a:br>
            <a:r>
              <a:rPr lang="ru-RU" sz="3600" dirty="0" smtClean="0"/>
              <a:t>города </a:t>
            </a:r>
            <a:r>
              <a:rPr lang="ru-RU" sz="3600" dirty="0" smtClean="0">
                <a:solidFill>
                  <a:srgbClr val="FF0000"/>
                </a:solidFill>
              </a:rPr>
              <a:t>Бокситогорска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состоится спектакль </a:t>
            </a:r>
            <a:r>
              <a:rPr lang="ru-RU" sz="3600" dirty="0" smtClean="0">
                <a:solidFill>
                  <a:srgbClr val="FF0000"/>
                </a:solidFill>
              </a:rPr>
              <a:t>«Кот в сапогах» </a:t>
            </a:r>
            <a:r>
              <a:rPr lang="ru-RU" sz="3600" dirty="0" smtClean="0"/>
              <a:t>по книге известного писателя </a:t>
            </a:r>
            <a:r>
              <a:rPr lang="ru-RU" sz="3600" dirty="0" smtClean="0">
                <a:solidFill>
                  <a:srgbClr val="FF0000"/>
                </a:solidFill>
              </a:rPr>
              <a:t>Шарля Перро.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Вход бесплатный.</a:t>
            </a:r>
            <a:br>
              <a:rPr lang="ru-RU" sz="3600" dirty="0" smtClean="0"/>
            </a:br>
            <a:r>
              <a:rPr lang="ru-RU" sz="3600" dirty="0" smtClean="0"/>
              <a:t>Приглашаем всех желающих.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ko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953000"/>
            <a:ext cx="2242457" cy="1744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2362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«собственный»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происходит от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старославянского слова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«собство»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(своё, личное, себе принадлежащее);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собь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(имущество, пожитки).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114800"/>
            <a:ext cx="7620000" cy="1828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«нарицательный»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образовалось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старославянского слова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«нарицати»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(называть)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620000" cy="297179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Внимание!</a:t>
            </a:r>
            <a:br>
              <a:rPr lang="ru-RU" sz="3600" dirty="0" smtClean="0"/>
            </a:br>
            <a:r>
              <a:rPr lang="ru-RU" sz="3600" dirty="0" smtClean="0"/>
              <a:t>10 апреля в 18.00 во Дворце культуры  </a:t>
            </a:r>
            <a:br>
              <a:rPr lang="ru-RU" sz="3600" dirty="0" smtClean="0"/>
            </a:br>
            <a:r>
              <a:rPr lang="ru-RU" sz="3600" dirty="0" smtClean="0"/>
              <a:t>города </a:t>
            </a:r>
            <a:r>
              <a:rPr lang="ru-RU" sz="3600" dirty="0" smtClean="0">
                <a:solidFill>
                  <a:srgbClr val="FF0000"/>
                </a:solidFill>
              </a:rPr>
              <a:t>Бокситогорска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состоится спектакль </a:t>
            </a:r>
            <a:r>
              <a:rPr lang="ru-RU" sz="3600" dirty="0" smtClean="0">
                <a:solidFill>
                  <a:srgbClr val="FF0000"/>
                </a:solidFill>
              </a:rPr>
              <a:t>«Кот в сапогах» </a:t>
            </a:r>
            <a:r>
              <a:rPr lang="ru-RU" sz="3600" dirty="0" smtClean="0"/>
              <a:t>по книге известного писателя </a:t>
            </a:r>
            <a:r>
              <a:rPr lang="ru-RU" sz="3600" dirty="0" smtClean="0">
                <a:solidFill>
                  <a:srgbClr val="FF0000"/>
                </a:solidFill>
              </a:rPr>
              <a:t>Шарля Перро.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Вход бесплатный.</a:t>
            </a:r>
            <a:br>
              <a:rPr lang="ru-RU" sz="3600" dirty="0" smtClean="0"/>
            </a:br>
            <a:r>
              <a:rPr lang="ru-RU" sz="3600" dirty="0" smtClean="0"/>
              <a:t>Приглашаем всех желающих.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ko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953000"/>
            <a:ext cx="2242457" cy="1744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1066800"/>
            <a:ext cx="3657600" cy="5562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город</a:t>
            </a:r>
            <a:br>
              <a:rPr lang="ru-RU" b="1" dirty="0" smtClean="0"/>
            </a:br>
            <a:r>
              <a:rPr lang="ru-RU" b="1" dirty="0" smtClean="0"/>
              <a:t>стадион</a:t>
            </a:r>
            <a:br>
              <a:rPr lang="ru-RU" b="1" dirty="0" smtClean="0"/>
            </a:br>
            <a:r>
              <a:rPr lang="ru-RU" b="1" dirty="0" smtClean="0"/>
              <a:t>магазин</a:t>
            </a:r>
            <a:br>
              <a:rPr lang="ru-RU" b="1" dirty="0" smtClean="0"/>
            </a:br>
            <a:r>
              <a:rPr lang="ru-RU" b="1" dirty="0" smtClean="0"/>
              <a:t>деревня</a:t>
            </a:r>
            <a:br>
              <a:rPr lang="ru-RU" b="1" dirty="0" smtClean="0"/>
            </a:br>
            <a:r>
              <a:rPr lang="ru-RU" b="1" dirty="0" smtClean="0"/>
              <a:t>каток</a:t>
            </a:r>
            <a:br>
              <a:rPr lang="ru-RU" b="1" dirty="0" smtClean="0"/>
            </a:br>
            <a:r>
              <a:rPr lang="ru-RU" b="1" dirty="0" smtClean="0"/>
              <a:t>газета </a:t>
            </a:r>
            <a:br>
              <a:rPr lang="ru-RU" b="1" dirty="0" smtClean="0"/>
            </a:br>
            <a:r>
              <a:rPr lang="ru-RU" b="1" dirty="0" smtClean="0"/>
              <a:t>ансамбль</a:t>
            </a:r>
            <a:br>
              <a:rPr lang="ru-RU" b="1" dirty="0" smtClean="0"/>
            </a:br>
            <a:r>
              <a:rPr lang="ru-RU" b="1" dirty="0" smtClean="0"/>
              <a:t>футболист</a:t>
            </a:r>
            <a:br>
              <a:rPr lang="ru-RU" b="1" dirty="0" smtClean="0"/>
            </a:br>
            <a:r>
              <a:rPr lang="ru-RU" b="1" dirty="0" smtClean="0"/>
              <a:t>корреспондент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0" y="762000"/>
            <a:ext cx="4114800" cy="5943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«Металлург»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Бокситогорск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Дыми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«Зеркальный»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«Улыбка Радуги»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Монахов Андрей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Мусинов Руслан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«Родничок»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«Новый путь»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0850422">
            <a:off x="3021866" y="1416762"/>
            <a:ext cx="2528120" cy="1736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971281">
            <a:off x="2940716" y="3087178"/>
            <a:ext cx="2476464" cy="138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1224709">
            <a:off x="3122983" y="2670316"/>
            <a:ext cx="2849231" cy="2139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1207463">
            <a:off x="2821063" y="3420057"/>
            <a:ext cx="2528120" cy="1736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554096">
            <a:off x="2627456" y="5291889"/>
            <a:ext cx="3092021" cy="1604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424858">
            <a:off x="3163066" y="5271811"/>
            <a:ext cx="2528120" cy="1736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267374">
            <a:off x="3239857" y="5014382"/>
            <a:ext cx="1967939" cy="1554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0404077">
            <a:off x="3703394" y="5620523"/>
            <a:ext cx="1720222" cy="2234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993730">
            <a:off x="2890660" y="1444673"/>
            <a:ext cx="2528120" cy="1736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47800" y="533400"/>
            <a:ext cx="7239000" cy="5791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/>
              <a:t>город    окситогорск</a:t>
            </a:r>
          </a:p>
          <a:p>
            <a:pPr algn="ctr">
              <a:buNone/>
            </a:pPr>
            <a:r>
              <a:rPr lang="ru-RU" sz="3600" b="1" dirty="0" smtClean="0"/>
              <a:t>стадион        еталлург</a:t>
            </a:r>
          </a:p>
          <a:p>
            <a:pPr algn="ctr">
              <a:buNone/>
            </a:pPr>
            <a:r>
              <a:rPr lang="ru-RU" sz="3600" b="1" dirty="0" smtClean="0"/>
              <a:t>магазин       лыбка радуги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деревня       ыми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каток      еркальный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футболист       онахов      ндрей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корреспондент       усинов      услан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ансамбль         одничок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газета        овый путь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0" y="533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Б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76800" y="11430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95800" y="1828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У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0" y="24384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</a:t>
            </a:r>
            <a:endParaRPr lang="ru-RU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419600" y="3124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З</a:t>
            </a:r>
            <a:endParaRPr lang="ru-RU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3733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</a:t>
            </a:r>
            <a:endParaRPr lang="ru-RU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00800" y="3810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800600" y="4419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</a:t>
            </a:r>
            <a:endParaRPr lang="ru-RU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10400" y="44196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</a:t>
            </a:r>
            <a:endParaRPr lang="ru-RU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57800" y="51054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</a:t>
            </a:r>
            <a:endParaRPr lang="ru-RU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648200" y="57150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Н</a:t>
            </a:r>
            <a:endParaRPr lang="ru-RU" sz="4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648200" y="1143000"/>
            <a:ext cx="5629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« </a:t>
            </a:r>
            <a:endParaRPr lang="ru-RU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4191000" y="1828800"/>
            <a:ext cx="5629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« </a:t>
            </a:r>
            <a:endParaRPr lang="ru-RU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4191000" y="3124200"/>
            <a:ext cx="5629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« </a:t>
            </a:r>
            <a:endParaRPr lang="ru-RU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4953000" y="5105400"/>
            <a:ext cx="5629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« </a:t>
            </a:r>
            <a:endParaRPr lang="ru-RU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4343400" y="5791200"/>
            <a:ext cx="562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« </a:t>
            </a:r>
            <a:endParaRPr lang="ru-RU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7010400" y="11430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7467600" y="18288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6934200" y="3124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7315200" y="51054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42" name="TextBox 41"/>
          <p:cNvSpPr txBox="1"/>
          <p:nvPr/>
        </p:nvSpPr>
        <p:spPr>
          <a:xfrm>
            <a:off x="7010400" y="5791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28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82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82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82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82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82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82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82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82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82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820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882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 build="allAtOnce"/>
      <p:bldP spid="33" grpId="0"/>
      <p:bldP spid="34" grpId="0"/>
      <p:bldP spid="36" grpId="0"/>
      <p:bldP spid="37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unk_is_a_fat_cat__by_j_a_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4537793" cy="3733800"/>
          </a:xfrm>
          <a:prstGeom prst="rect">
            <a:avLst/>
          </a:prstGeom>
        </p:spPr>
      </p:pic>
      <p:pic>
        <p:nvPicPr>
          <p:cNvPr id="5" name="Рисунок 4" descr="ee03f0f4-32f0-4433-8c99-2e6fe9500a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914400"/>
            <a:ext cx="3251200" cy="4771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yourpic.org/images/201312/fp5k5jx9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5238473" cy="6299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noved.ru/wp-content/uploads/2015/12/5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1153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238</Words>
  <Application>Microsoft Office PowerPoint</Application>
  <PresentationFormat>Экран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  Внимание! 10 апреля в 18.00 во Дворце культуры   нашего города  состоится спектакль по книге  известного писателя.  Вход бесплатный. Приглашаем всех желающих. </vt:lpstr>
      <vt:lpstr>  Внимание! 10 апреля в 18.00 во Дворце культуры   города Бокситогорска состоится спектакль «Кот в сапогах» по книге известного писателя Шарля Перро.  Вход бесплатный. Приглашаем всех желающих. </vt:lpstr>
      <vt:lpstr>    Слово «собственный» происходит от  старославянского слова «собство»  (своё, личное, себе принадлежащее);  «собь» (имущество, пожитки).     </vt:lpstr>
      <vt:lpstr>  Внимание! 10 апреля в 18.00 во Дворце культуры   города Бокситогорска состоится спектакль «Кот в сапогах» по книге известного писателя Шарля Перро.  Вход бесплатный. Приглашаем всех желающих. </vt:lpstr>
      <vt:lpstr>город стадион магазин деревня каток газета  ансамбль футболист корреспондент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Домашнее задание  1) Составить рассказ о своей семье (6 – 7 предложений), используя имена собственные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77</cp:revision>
  <dcterms:created xsi:type="dcterms:W3CDTF">2016-04-05T10:30:03Z</dcterms:created>
  <dcterms:modified xsi:type="dcterms:W3CDTF">2016-04-08T19:16:28Z</dcterms:modified>
</cp:coreProperties>
</file>