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sldIdLst>
    <p:sldId id="257" r:id="rId2"/>
    <p:sldId id="258" r:id="rId3"/>
    <p:sldId id="262" r:id="rId4"/>
    <p:sldId id="260" r:id="rId5"/>
    <p:sldId id="263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67" r:id="rId14"/>
    <p:sldId id="276" r:id="rId15"/>
    <p:sldId id="264" r:id="rId16"/>
    <p:sldId id="277" r:id="rId17"/>
    <p:sldId id="278" r:id="rId18"/>
    <p:sldId id="279" r:id="rId19"/>
    <p:sldId id="269" r:id="rId20"/>
    <p:sldId id="265" r:id="rId21"/>
    <p:sldId id="268" r:id="rId22"/>
    <p:sldId id="282" r:id="rId23"/>
    <p:sldId id="284" r:id="rId24"/>
    <p:sldId id="283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EF2E5-4329-42D4-A9B6-7D7D27FEAA78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2064A-290C-4C57-9F5D-D683F4A74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61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064A-290C-4C57-9F5D-D683F4A7424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28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D44C15-1D5F-49B1-BC0F-9B5E23DD5C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C874E-3128-43B6-9215-1E7D1CBA0B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19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8A3BA-E485-4F00-B090-BA8DA31CCA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09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6E0D6-2DF4-43D4-8074-4ABF321F3F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132C6-D76B-4329-AA52-5DC04062A7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11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7F665-C36E-4037-9D93-E44535F062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57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24AE5-7D3D-4122-9274-F938F37DFD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88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7298-2CA4-4DF4-A2F2-5B67A28640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15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D9AD3-E80E-48E6-A589-AF0766AE0A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5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F9AAE-5E44-4FDD-A3C1-CACD374A73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4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E077-B4CD-44FD-8A1C-B94EBA8305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77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F0B55-9A1C-48B7-A107-5982E541BC1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127000"/>
            <a:ext cx="6985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51520" y="1768475"/>
            <a:ext cx="8640960" cy="1736725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– гражданин России</a:t>
            </a:r>
            <a:endParaRPr lang="ru-RU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Классный час</a:t>
            </a:r>
          </a:p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класс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Петре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04212" y="1124744"/>
            <a:ext cx="4244252" cy="550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348879"/>
            <a:ext cx="3348373" cy="4176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998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26876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 Екатерине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ru-RU" sz="36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37" y="1147054"/>
            <a:ext cx="4226863" cy="549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477" y="2296119"/>
            <a:ext cx="3553971" cy="422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670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05273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После Февральской революции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2" r="13704"/>
          <a:stretch/>
        </p:blipFill>
        <p:spPr>
          <a:xfrm>
            <a:off x="5407435" y="2212458"/>
            <a:ext cx="2865633" cy="287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6293"/>
            <a:ext cx="4320480" cy="55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4008" y="5284365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После Октябрьской революции был отменен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63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32856"/>
            <a:ext cx="3892324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32856"/>
            <a:ext cx="4263255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8167" y="1184799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РСФСР 1918 г. 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1314" y="1184799"/>
            <a:ext cx="2844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СССР 1923 г. 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3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r="3086"/>
          <a:stretch/>
        </p:blipFill>
        <p:spPr>
          <a:xfrm>
            <a:off x="304800" y="1240368"/>
            <a:ext cx="8556978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80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00" y="908720"/>
            <a:ext cx="7415808" cy="4939043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07199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Государственный флаг РФ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ВЕКСИЛЛОЛОГИЯ – наука о флагах</a:t>
            </a:r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16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07199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Государственный флаг РФ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725" y="1196752"/>
            <a:ext cx="4165000" cy="2084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716" y="3356992"/>
            <a:ext cx="36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«Всемилостивейший Спас», 1552 г.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844824"/>
            <a:ext cx="4783264" cy="2272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335699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Великий стяг 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Ивана Грозного, 1560 г.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943" y="4437112"/>
            <a:ext cx="4784185" cy="2088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49125" y="5589240"/>
            <a:ext cx="457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Гербовое знамя царя Алексея Михайловича, 1668 г.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281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07199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Государственный флаг РФ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04764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461818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Алексей Михайлович Романов (Тишайший)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416" y="3356992"/>
            <a:ext cx="4167064" cy="312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58404" y="2766093"/>
            <a:ext cx="350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Военный корабль «Орёл»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08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07199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Государственный флаг РФ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2736"/>
            <a:ext cx="3987102" cy="2254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916832"/>
            <a:ext cx="4418856" cy="3314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15"/>
          <a:stretch/>
        </p:blipFill>
        <p:spPr>
          <a:xfrm>
            <a:off x="251520" y="4182194"/>
            <a:ext cx="3987102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2610" y="1412776"/>
            <a:ext cx="436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Знамя Вооруженных сил России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889" y="3460938"/>
            <a:ext cx="301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Знамя Победы, 1945 г.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877272"/>
            <a:ext cx="423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Знамя Военно-Морского Флота 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России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971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274638"/>
            <a:ext cx="7164287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Государственный гимн РФ</a:t>
            </a:r>
            <a:endParaRPr lang="ru-RU" sz="4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4888" y="2205038"/>
            <a:ext cx="8229600" cy="439261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 соответствии с Федеральным конституционным законом 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 Государственном гимне Российской Федерации» от 22 марта 2001 года Государственным гимном России является музыкально-поэтическое произведение на музыку А. В. Александрова и стихи С. В. Михалкова.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76455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Вступление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988840"/>
            <a:ext cx="8229600" cy="439261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ГРАЖДАНСТВЕННОСТЬ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нравственная позиция, выражающаяся в чувстве долга и ответственности человека перед гражданским коллективом, к которому он принадлежит: государство, семья, церковь, профессиональная или иная общность, в готовности отстаивать и защищать от всяких посягательств её права и интересы.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5" y="274638"/>
            <a:ext cx="821925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А. В. Александров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148478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Александр Васильевич Александров 1883 – 1946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выдающийся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советский композитор, хоровой дирижёр, хормейстер, педагог.</a:t>
            </a:r>
          </a:p>
          <a:p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Народный артист СССР (1937), дважды лауреат Сталинской премии первой степени (1942, 1946), доктор искусствоведения (1940), профессор Московской консерватории (1922), генерал-майор (1943).</a:t>
            </a:r>
          </a:p>
          <a:p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Автор музыки Гимна </a:t>
            </a: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СССР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 положенного на ту же мелодию Гимна Российской Федерации.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2559"/>
            <a:ext cx="3610068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56684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7" y="274638"/>
            <a:ext cx="829126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С. В. Михалков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040" y="1556792"/>
            <a:ext cx="4788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Сергей Владимирович Михалков </a:t>
            </a:r>
          </a:p>
          <a:p>
            <a:pPr algn="ctr"/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1913 – 2009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советский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русский писатель, поэт, баснописец, драматург, публицист, военный корреспондент, сценарист, общественный деятель, автор текстов гимнов Советского Союза и гимна Российской Федерации, председатель Союза писателей РСФСР, а с 1992 по 2008 г. г. </a:t>
            </a: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председатель Международного сообщества писательских союзов. Заслуженный деятель искусств РСФСР (1967). Наибольшую известность Михалкову принесли его произведения для детей.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84784"/>
            <a:ext cx="3562203" cy="482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6371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7" y="44624"/>
            <a:ext cx="829126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Гимн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68760"/>
            <a:ext cx="82809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Торжественная песня, принятая как символ государственного или социального единства. </a:t>
            </a:r>
            <a:r>
              <a:rPr lang="ru-RU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Государственный гимн России. Студенческий гимн. </a:t>
            </a:r>
          </a:p>
          <a:p>
            <a:endParaRPr lang="ru-RU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Вообще – хвалебная песня, музыкальное произведение. </a:t>
            </a:r>
            <a:r>
              <a:rPr lang="ru-RU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Гимн победителям.</a:t>
            </a:r>
          </a:p>
          <a:p>
            <a:endParaRPr lang="ru-RU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Ожегов С.И. и Шведова Н.Ю.</a:t>
            </a:r>
          </a:p>
          <a:p>
            <a:pPr algn="r"/>
            <a:r>
              <a:rPr lang="ru-RU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Толковый словарь </a:t>
            </a:r>
          </a:p>
          <a:p>
            <a:pPr algn="r"/>
            <a:r>
              <a:rPr lang="ru-RU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русского языка. С. 130.</a:t>
            </a:r>
            <a:endParaRPr lang="ru-RU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029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7" y="44624"/>
            <a:ext cx="829126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Государственные символы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244302"/>
            <a:ext cx="85725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2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7" y="44624"/>
            <a:ext cx="829126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Государственные символы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20755"/>
            <a:ext cx="8064896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81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Литература и источники</a:t>
            </a:r>
            <a:endParaRPr lang="ru-RU" sz="4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493070"/>
            <a:ext cx="8229600" cy="381625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Попова Г. П. Классные часы. Волгоград: Учитель, 2015.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Изображения: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://yandex.ru/images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Википедия: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ru.wikipedia.org/wiki/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862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Вступление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2780928"/>
            <a:ext cx="8229600" cy="288032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ПАТРИОТИЗМ –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преданность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 любовь к своему отечеству, к своему народу и готовность к любым жертвам и подвигам во имя интересов своей Родины.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177269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" y="6093296"/>
            <a:ext cx="9143999" cy="647898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ГЕРАЛЬДИКА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наука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 гербах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48680"/>
            <a:ext cx="6237312" cy="6237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002327"/>
            <a:ext cx="4382675" cy="318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36" y="985978"/>
            <a:ext cx="2207875" cy="3236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132" y="1002327"/>
            <a:ext cx="1976498" cy="2421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8"/>
          <a:stretch/>
        </p:blipFill>
        <p:spPr>
          <a:xfrm>
            <a:off x="4797778" y="3662588"/>
            <a:ext cx="4166709" cy="30365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1" r="8202"/>
          <a:stretch/>
        </p:blipFill>
        <p:spPr>
          <a:xfrm>
            <a:off x="217960" y="4509120"/>
            <a:ext cx="1683703" cy="2016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509120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381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401639" y="116632"/>
            <a:ext cx="6346825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689" y="1484784"/>
            <a:ext cx="2679367" cy="46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5801" y="1505532"/>
            <a:ext cx="3282184" cy="4587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4745" y="6111965"/>
            <a:ext cx="32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Князь Иван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Васильевич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6111965"/>
            <a:ext cx="211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Софья Палеолог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2069976" cy="20829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"/>
          <a:stretch/>
        </p:blipFill>
        <p:spPr>
          <a:xfrm>
            <a:off x="3851920" y="1196752"/>
            <a:ext cx="510628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7162" y="1124744"/>
            <a:ext cx="3304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 Иване 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IV </a:t>
            </a:r>
            <a:endParaRPr lang="ru-RU" sz="36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Грозном</a:t>
            </a:r>
            <a:endParaRPr lang="ru-RU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266" y="2506290"/>
            <a:ext cx="3096344" cy="4019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2872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19675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 царе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Михаиле Федоровиче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4365186" cy="5290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348880"/>
            <a:ext cx="4097378" cy="41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36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124744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 царе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Алексее Михайловиче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46" y="1169395"/>
            <a:ext cx="4129638" cy="541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211" y="2348880"/>
            <a:ext cx="3427221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619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8">
      <a:dk1>
        <a:srgbClr val="000000"/>
      </a:dk1>
      <a:lt1>
        <a:srgbClr val="E2DDD4"/>
      </a:lt1>
      <a:dk2>
        <a:srgbClr val="000000"/>
      </a:dk2>
      <a:lt2>
        <a:srgbClr val="EFEBE3"/>
      </a:lt2>
      <a:accent1>
        <a:srgbClr val="F2F2F2"/>
      </a:accent1>
      <a:accent2>
        <a:srgbClr val="C4AD74"/>
      </a:accent2>
      <a:accent3>
        <a:srgbClr val="EEEBE6"/>
      </a:accent3>
      <a:accent4>
        <a:srgbClr val="000000"/>
      </a:accent4>
      <a:accent5>
        <a:srgbClr val="F7F7F7"/>
      </a:accent5>
      <a:accent6>
        <a:srgbClr val="B19C68"/>
      </a:accent6>
      <a:hlink>
        <a:srgbClr val="A46032"/>
      </a:hlink>
      <a:folHlink>
        <a:srgbClr val="8F8E73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482</Words>
  <Application>Microsoft Office PowerPoint</Application>
  <PresentationFormat>Экран (4:3)</PresentationFormat>
  <Paragraphs>79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Сотрудничество</vt:lpstr>
      <vt:lpstr>Я – гражданин России</vt:lpstr>
      <vt:lpstr>Вступление</vt:lpstr>
      <vt:lpstr>Вступление</vt:lpstr>
      <vt:lpstr>Герб России</vt:lpstr>
      <vt:lpstr>Герб России</vt:lpstr>
      <vt:lpstr>Герб России</vt:lpstr>
      <vt:lpstr>Герб России</vt:lpstr>
      <vt:lpstr>Герб России</vt:lpstr>
      <vt:lpstr>Герб России</vt:lpstr>
      <vt:lpstr>Герб России</vt:lpstr>
      <vt:lpstr>Герб России</vt:lpstr>
      <vt:lpstr>Герб России</vt:lpstr>
      <vt:lpstr>Герб России</vt:lpstr>
      <vt:lpstr>Герб России</vt:lpstr>
      <vt:lpstr>Государственный флаг РФ</vt:lpstr>
      <vt:lpstr>Государственный флаг РФ</vt:lpstr>
      <vt:lpstr>Государственный флаг РФ</vt:lpstr>
      <vt:lpstr>Государственный флаг РФ</vt:lpstr>
      <vt:lpstr>Государственный гимн РФ</vt:lpstr>
      <vt:lpstr>А. В. Александров</vt:lpstr>
      <vt:lpstr>С. В. Михалков</vt:lpstr>
      <vt:lpstr>Гимн</vt:lpstr>
      <vt:lpstr>Государственные символы</vt:lpstr>
      <vt:lpstr>Государственные символы</vt:lpstr>
      <vt:lpstr>Литература и источники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России</dc:title>
  <dc:creator>server</dc:creator>
  <cp:lastModifiedBy>Наташа</cp:lastModifiedBy>
  <cp:revision>41</cp:revision>
  <dcterms:created xsi:type="dcterms:W3CDTF">2009-02-17T06:05:42Z</dcterms:created>
  <dcterms:modified xsi:type="dcterms:W3CDTF">2016-04-23T18:59:10Z</dcterms:modified>
</cp:coreProperties>
</file>